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87" r:id="rId11"/>
    <p:sldId id="288" r:id="rId12"/>
    <p:sldId id="310" r:id="rId13"/>
    <p:sldId id="312" r:id="rId14"/>
    <p:sldId id="313" r:id="rId15"/>
    <p:sldId id="314" r:id="rId16"/>
    <p:sldId id="305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5271FF"/>
    <a:srgbClr val="FCF5EE"/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3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742 152 24575,'-3'-1'0,"0"1"0,1-1 0,-1 0 0,1 0 0,-1 0 0,1 0 0,0-1 0,0 1 0,-4-3 0,-6-4 0,-6 1 0,1 0 0,-1 2 0,-1 0 0,1 1 0,0 0 0,-29 0 0,32 3 0,0 1 0,0 0 0,0 1 0,0 1 0,0 1 0,0 0 0,0 0 0,-22 10 0,-35 22 0,-78 51 0,140-79 0,0 1 0,0-1 0,0 1 0,1 1 0,0 0 0,1 0 0,0 1 0,0 0 0,1 1 0,1-1 0,-1 1 0,2 0 0,-8 20 0,6-7 0,1 0 0,1 0 0,1 1 0,1-1 0,0 48 0,-7 46 0,1-3 0,9-107 0,1-1 0,0 1 0,0 0 0,1 0 0,0-1 0,0 1 0,1-1 0,0 0 0,1 0 0,-1 0 0,1 0 0,5 6 0,9 10 0,39 40 0,-32-37 0,-11-11 0,2-1 0,0-1 0,1-1 0,0 0 0,1-1 0,0 0 0,0-2 0,1 0 0,1-1 0,0-2 0,0 1 0,31 4 0,-14-5 0,1-2 0,-1-2 0,1-1 0,-1-2 0,1-1 0,40-8 0,-65 7 0,-1 0 0,0-1 0,0 0 0,0-1 0,0 0 0,0 0 0,-1-2 0,0 1 0,-1-1 0,19-16 0,-1-4 0,-2-1 0,29-39 0,-24 29 0,-17 21 0,0-2 0,-1 0 0,0 0 0,-2-1 0,-1-1 0,0 1 0,-1-2 0,-2 1 0,0-1 0,5-29 0,-2-16 0,-3-1 0,-3-1 0,-8-111 0,3 170 0,0-1 0,0 1 0,-1 0 0,0 0 0,-1 0 0,0 0 0,-1 0 0,0 0 0,0 1 0,-1 0 0,-1 0 0,1 0 0,-1 0 0,-1 1 0,1 0 0,-2 1 0,1-1 0,-1 1 0,0 1 0,0-1 0,-1 1 0,-16-8 0,-40-25 88,48 27-572,-1 1-1,-28-12 1,21 14-6342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 24575,'-5'0'0,"-5"0"0,-5 0 0,-5 4 0,-4 2 0,-1 4 0,-1 0 0,3 3 0,2-1 0,0 2 0,-1-1 0,0-4 0,-2 2 0,-1 3 0,-1 0 0,5-3-8191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45 192 24575,'-4'0'0,"-7"0"0,0-4 0,1-6 0,3-10 0,6-6 0,8 1 0,3 1 0,4 0 0,3 4 0,5 6 0,2 0 0,-4 4-8191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8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24575,'0'4'0,"0"6"0,0 5 0,0 5 0,0 4 0,0 1 0,-4 1 0,-7-3 0,-5-6 0,0-2 0,3-8 0,4-13 0,7-6 0,8-6 0,4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2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5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10935 1108 24575,'-4'1'0,"0"1"0,1 0 0,-1 0 0,0 0 0,1 1 0,0-1 0,-1 1 0,1-1 0,0 1 0,0 0 0,0 1 0,1-1 0,-4 6 0,2-5 0,-33 48 0,1 1 0,-39 81 0,50-87 0,-1 0 0,-3-2 0,-57 69 0,-20 0 0,-115 140 0,146-161 0,-116 114 0,106-127 0,-3-4 0,-137 89 0,-268 184 0,230-159 0,164-117 0,-199 127 0,151-117 0,-295 149 0,319-179 0,-260 108 0,-10-28 0,188-78 0,-3-8 0,-222 19 0,-375-2 0,101 32 0,247-22 0,271-63 0,6-1 0,-533 54 0,156-61 0,303-5 0,233 4 0,-1 0 0,-33 7 0,30-3 0,-38 2 0,-410-6 0,243-4 0,220 2 0,1 0 0,1 0 0,0 0 0,0-1 0,-1 0 0,-9-2 0,16 2 0,0 0 0,-1 0 0,1 0 0,0-1 0,-1 1 0,1 0 0,0-1 0,0 0 0,0 1 0,0-1 0,0 0 0,1 0 0,-1 0 0,1 0 0,-1 0 0,1 0 0,0-1 0,-1 1 0,1 0 0,-1-6 0,-7-25 0,-6-34 0,12 46 0,-1 0 0,-1 0 0,-1 1 0,0 0 0,-19-37 0,-23-36 0,32 61 0,0 1 0,-2 0 0,-29-38 0,31 48 0,7 10 0,0 0 0,0 1 0,-21-18 0,0 6 0,-1 2 0,-1 0 0,-47-20 0,37 19 0,27 13 0,-1-1 0,0 2 0,0 0 0,0 1 0,-1 1 0,0 0 0,0 2 0,-24-3 0,17 5 0,-17-1 0,-80 7 0,110-4 0,0 1 0,0 0 0,0 1 0,0 0 0,1 0 0,0 1 0,0 1 0,0 0 0,0 0 0,0 1 0,1 0 0,-11 10 0,-32 29 0,33-30 0,1 1 0,0 1 0,1 1 0,1 0 0,-23 34 0,30-33 0,1 1 0,0-1 0,2 1 0,1 0 0,0 1 0,2-1 0,0 1 0,0 40 0,2-13 0,-1-22 0,2-1 0,0 1 0,2-1 0,5 26 0,-2-38 0,0 0 0,1-1 0,0 1 0,1-1 0,0 0 0,1-1 0,13 15 0,13 20 0,-27-36 0,1 0 0,0-1 0,1 1 0,0-2 0,0 1 0,1-2 0,17 11 0,1-1 0,51 22 0,-65-34 0,-1-1 0,1-1 0,1 0 0,-1 0 0,22 0 0,24 4 0,-8 1 0,0-3 0,1-1 0,97-8 0,-127 1 0,0-2 0,0-1 0,0-1 0,-1 0 0,21-12 0,11-2 0,-29 10 0,0 0 0,-1-2 0,-1-1 0,26-18 0,82-74 0,-108 87 0,-18 15 0,22-21 0,2 1 0,1 2 0,1 1 0,1 1 0,38-18 0,-28 22 0,-1-3 0,0-1 0,-2-2 0,0-1 0,44-37 0,-68 48 0,-1 0 0,2 1 0,0 1 0,33-16 0,-47 25 0,1 0 0,-1 0 0,0 0 0,1 0 0,-1 0 0,0 0 0,0-1 0,1 1 0,-1-1 0,0 0 0,-1 0 0,1 0 0,0 1 0,0-2 0,-1 1 0,1 0 0,-1 0 0,0 0 0,2-4 0,-3 6 0,0-1 0,-1 1 0,1 0 0,0-1 0,0 1 0,0-1 0,0 1 0,-1 0 0,1-1 0,0 1 0,0-1 0,-1 1 0,1 0 0,0-1 0,-1 1 0,1 0 0,0 0 0,-1-1 0,1 1 0,-1 0 0,1 0 0,0-1 0,-1 1 0,1 0 0,-1 0 0,1 0 0,-1 0 0,1 0 0,-1 0 0,1 0 0,0 0 0,-1 0 0,1 0 0,-1 0 0,1 0 0,-1 0 0,1 0 0,-1 0 0,1 0 0,0 0 0,-2 1 0,-18 4 0,-17 15 0,0 2 0,1 1 0,2 2 0,-38 34 0,30-23 0,-81 51 0,-25 4 0,132-80 0,7-7 0,2 1 0,-1 0 0,1 1 0,-1 0 0,-11 13 0,18-17 0,-1 0 0,1 0 0,0 0 0,0 1 0,-1-1 0,2 0 0,-1 1 0,0-1 0,0 1 0,1-1 0,-1 1 0,1-1 0,0 1 0,0 0 0,0-1 0,0 1 0,0-1 0,1 1 0,-1-1 0,1 1 0,0-1 0,-1 1 0,1-1 0,0 0 0,3 5 0,4 6 0,1 1 0,0-2 0,1 1 0,20 19 0,16 20 0,48 70 0,-21-35 0,16 21 0,-42-27 0,-42-77 0,-4-14 0,-4-13 0,-10-16 0,-3 0 0,-1 2 0,-2 0 0,-35-50 0,-50-68 0,62 99 0,-13-21 0,46 61 0,0 1 0,-1-1 0,-1 2 0,0 0 0,-1 0 0,-1 1 0,0 0 0,-17-12 0,-3-1 0,27 21 0,-1-1 0,0 1 0,0 0 0,-13-7 0,4 4 0,0-1 0,0-1 0,1-1 0,0 0 0,1-1 0,0-1 0,1 0 0,-22-28 0,-67-113 0,80 111 0,19 34 0,-1 0 0,-1 1 0,0-1 0,0 1 0,-7-8 0,-19-26 0,26 33 0,-1 0 0,0 1 0,-1 0 0,0 0 0,0 0 0,-1 1 0,-11-9 0,1 5 0,0 0 0,-1 2 0,0 0 0,-1 1 0,0 1 0,-40-9 0,44 12 0,0-1 0,1 0 0,-27-14 0,27 11 0,0 1 0,-1 1 0,-24-7 0,36 12 0,-3 0 0,0 0 0,0-1 0,0 0 0,0-1 0,-8-4 0,14 6 0,-1 1 0,1-1 0,0 0 0,0 0 0,0 1 0,0-1 0,0 0 0,0 0 0,1 0 0,-1 0 0,0 0 0,0-1 0,1 1 0,-1 0 0,0 0 0,1 0 0,-1-1 0,1 1 0,0 0 0,-1 0 0,1-1 0,0 1 0,0 0 0,0-1 0,0 1 0,0 0 0,0-1 0,0 1 0,0 0 0,1-1 0,-1 1 0,0 0 0,1 0 0,-1-1 0,1 1 0,1-2 0,1-3 0,1 0 0,-1 0 0,2 0 0,-1 1 0,1 0 0,-1 0 0,2 0 0,6-6 0,53-32 0,-15 10 0,55-49 0,136-138 0,-166 130 0,-48 58 0,-1-1 0,-1 0 0,-2-3 0,22-43 0,25-82 0,-59 131 0,-1 0 0,10-50 0,0 0 0,1 0 0,-3 1 0,-4-2 0,-3 0 0,1-125 0,-11 184 0,1 0 0,7-31 0,2-33 0,-8-274 0,-5 186 0,1 155 0,-1 0 0,0 0 0,-2 0 0,0 0 0,-1 0 0,-1 1 0,-1 0 0,0 0 0,-1 1 0,-1-1 0,-1 2 0,-12-17 0,-2-13 0,28 64 0,-2-1 0,0 0 0,-1 1 0,-1-1 0,0 1 0,-1-1 0,-1 1 0,-1-1 0,-1 0 0,0 0 0,-13 32 0,-54 88 0,65-128 0,-1-1 0,1 0 0,-2 0 0,-7 8 0,-20 21 0,4 8 0,21-28 0,-2-1 0,-24 29 0,35-45 0,1 1 0,-1 0 0,1-1 0,-1 1 0,1-1 0,-1 1 0,1-1 0,-1 1 0,1-1 0,-1 1 0,0-1 0,1 1 0,-1-1 0,0 0 0,0 1 0,1-1 0,-1 0 0,0 0 0,0 0 0,1 1 0,-1-1 0,0 0 0,0 0 0,0 0 0,1 0 0,-1 0 0,0 0 0,0-1 0,1 1 0,-1 0 0,-1-1 0,1 0 0,0 0 0,0 0 0,0-1 0,0 1 0,0-1 0,0 1 0,1-1 0,-1 1 0,1-1 0,-1 1 0,1-1 0,-1 1 0,1-1 0,0-1 0,-1-7 0,0 0 0,1 1 0,1-1 0,1-11 0,4-4 0,2 0 0,1 0 0,16-31 0,-11 26 0,15-47 0,-25 63 0,2-1 0,0 1 0,0 0 0,1 0 0,1 1 0,0 0 0,11-12 0,3-1 0,2 1 0,27-24 0,-31 30 0,-11 10 0,1 0 0,0 1 0,0 0 0,0 0 0,15-7 0,-23 13 0,1 1 0,0 0 0,-1 0 0,1 0 0,0 1 0,0-1 0,-1 1 0,1-1 0,0 1 0,0 0 0,0 0 0,0 0 0,0 0 0,-1 1 0,1-1 0,0 1 0,0 0 0,-1-1 0,1 1 0,0 1 0,-1-1 0,1 0 0,-1 1 0,1-1 0,-1 1 0,0-1 0,1 1 0,-1 0 0,2 3 0,33 38 0,-31-35 0,1 1 0,-1-1 0,2 0 0,-1 0 0,1-1 0,1 0 0,-1-1 0,1 1 0,0-2 0,10 6 0,49 19 0,-43-18 0,0-1 0,1-1 0,31 8 0,-37-13 0,-1 1 0,0 1 0,0 0 0,0 1 0,30 20 0,-48-28 0,-1 0 0,0 0 0,0 0 0,1 0 0,-1 0 0,0 0 0,1 0 0,-1 0 0,0 0 0,0 1 0,1-1 0,-1 0 0,0 0 0,0 0 0,1 0 0,-1 1 0,0-1 0,0 0 0,0 0 0,1 0 0,-1 1 0,0-1 0,0 0 0,0 0 0,0 1 0,0-1 0,0 0 0,1 1 0,-1-1 0,0 0 0,0 0 0,0 1 0,0-1 0,0 0 0,0 1 0,0-1 0,0 0 0,0 1 0,-14 0 0,-26-7 0,36 6 0,-22-5 0,-46-14 0,63 16 0,1 0 0,-1-1 0,1 0 0,-1-1 0,1 1 0,0-1 0,1-1 0,-12-10 0,2 0 0,0 0 0,0 1 0,-2 1 0,0 1 0,0 1 0,-1 0 0,-1 2 0,0 0 0,-26-8 0,36 14 0,1 1 0,0-1 0,0 0 0,0-1 0,-11-6 0,19 9 0,-1 0 0,0-1 0,1 1 0,0 0 0,-1-1 0,1 1 0,0-1 0,0 0 0,0 1 0,1-1 0,-1 0 0,1 0 0,-1 0 0,1-1 0,0 1 0,0 0 0,0-6 0,-3-29 0,3 0 0,4-56 0,0 7 0,-3-298 0,0 376 0,-1 0 0,0 0 0,0-1 0,-1 1 0,-1 0 0,1 0 0,-1 0 0,-1 1 0,0-1 0,0 1 0,-6-9 0,-3-3 0,-2 1 0,0 1 0,-21-19 0,25 27 0,0 1 0,0 0 0,-1 1 0,-1 0 0,-18-8 0,-69-26 0,100 42 0,-18-6 0,0 1 0,0 1 0,0 0 0,-1 1 0,-21 0 0,-96 5 0,54 1 0,22-4 0,36-1 0,-1 2 0,0 0 0,1 2 0,-1 0 0,1 2 0,-24 7 0,40-8 0,1 1 0,0-1 0,0 1 0,1 1 0,-1-1 0,1 1 0,0 1 0,-10 10 0,-41 55 0,38-45 0,-40 50 0,-87 147 0,141-213 0,1 1 0,0-1 0,0 1 0,1 0 0,0 0 0,1 0 0,-1 16 0,3 81 0,2-61 0,-2-38 0,1 0 0,0-1 0,0 1 0,1-1 0,0 1 0,1-1 0,0 0 0,0 0 0,1 0 0,0 0 0,0 0 0,7 9 0,3 0 0,0-1 0,1-1 0,32 25 0,-24-21 0,1-1 0,1-1 0,31 15 0,-43-25 0,1 0 0,0-2 0,0 1 0,0-2 0,1 0 0,0-1 0,0 0 0,0-1 0,0-1 0,21 0 0,-16-1 0,17-1 0,0 1 0,55 9 0,-15 2 0,0-4 0,0-4 0,112-8 0,-180 4-1,-1 0 0,0-1-1,0 0 1,1 0 0,-1-1-1,-1 0 1,1 0 0,13-9-1,0-1 46,31-28-1,-33 25-763,35-23 0,-39 30-6106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4:5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8601 1 24575,'-6'0'0,"0"1"0,0 0 0,0 0 0,0 0 0,0 1 0,1 0 0,-1 0 0,0 0 0,1 1 0,0 0 0,-1 0 0,-6 5 0,-5 6 0,0 1 0,-15 17 0,0 0 0,-7 4 0,17-14 0,0-2 0,-2 0 0,0-1 0,-35 20 0,17-16 0,-51 38 0,60-40 0,-2-1 0,0-3 0,-44 17 0,61-27 0,-137 46 0,-5 1 0,-53 34 0,-123 22 0,245-85 0,-77 14 0,-497 47 0,575-78 0,-171-6 0,132-4 0,-112 16 0,87-2 0,-153 12 0,-179 5 0,182-31 0,-517 12 0,545 26 0,226-30 0,-1-3 0,-84-4 0,47-1 0,77 1 0,-107 1 0,-193-24 0,-150-65 0,325 56 0,64 14 0,-131-18 0,6 8 0,50 5 0,-67-21 0,67 12 0,41 15 0,-40-7 0,120 18 0,-37-16 0,6 3 0,-6 3 0,43 12 0,0 0 0,1-1 0,-36-17 0,-52-39-1365,90 52-5461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99 334 24575,'-1'-12'0,"-1"1"0,0-1 0,-1 1 0,0 0 0,-1 0 0,0 0 0,0 0 0,-9-13 0,-14-38 0,15 30 0,-7-20 0,18 49 0,0-1 0,0 0 0,1 1 0,-1-1 0,1 0 0,0 0 0,0 1 0,0-1 0,0 0 0,2-6 0,-1 8 0,0 1 0,0-1 0,0 1 0,0-1 0,0 1 0,0 0 0,1-1 0,-1 1 0,0 0 0,1 0 0,-1 0 0,1 0 0,-1 0 0,1 0 0,-1 0 0,1 1 0,0-1 0,0 0 0,-1 1 0,1 0 0,3-1 0,43-3 0,-41 4 0,51 0 0,1 4 0,-1 1 0,0 3 0,-1 3 0,0 2 0,57 21 0,-89-25-682,45 10-1,-48-16-6143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24575,'2'15'0,"0"-1"0,1 0 0,0 0 0,1 0 0,1 0 0,0 0 0,0-1 0,2 0 0,11 18 0,-8-12 0,0 0 0,-1 1 0,9 28 0,8 21 102,-10-31-1569,-10-21-5359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24575,'0'0'0,"0"0"0,0 0 0,0 0 0,0-1 0,0 1 0,0 0 0,0 0 0,0 0 0,0 0 0,0-1 0,0 1 0,0 0 0,0 0 0,0 0 0,0 0 0,0 0 0,0-1 0,1 1 0,-1 0 0,0 0 0,0 0 0,0 0 0,0 0 0,0 0 0,0-1 0,0 1 0,1 0 0,-1 0 0,0 0 0,0 0 0,0 0 0,0 0 0,1 0 0,-1 0 0,0 0 0,0 0 0,0 0 0,0 0 0,0 0 0,1 0 0,-1 0 0,0 0 0,0 0 0,0 0 0,0 0 0,1 0 0,-1 0 0,0 0 0,0 0 0,0 0 0,13 7 0,10 12 0,175 184 0,-15-13 0,-166-174-1365,-4-2-5461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0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 24575,'-12'0'0,"0"1"0,0 1 0,0 0 0,1 1 0,-1 0 0,1 0 0,-1 1 0,1 1 0,1 0 0,-1 1 0,-13 8 0,-9 10 0,-60 57 0,28-23 0,-102 77 0,164-133-170,0 1-1,0-1 0,1 1 1,-1 0-1,1 0 0,-1 0 1,-2 5-1,-2 6-6655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13 24575,'0'-1'0,"0"1"0,0-1 0,0 1 0,0-1 0,0 1 0,0-1 0,0 1 0,0-1 0,0 1 0,0-1 0,-1 1 0,1 0 0,0-1 0,0 1 0,-1-1 0,1 1 0,0-1 0,0 1 0,-1 0 0,1-1 0,0 1 0,-1 0 0,1-1 0,-1 1 0,1 0 0,0 0 0,-1-1 0,1 1 0,-1 0 0,1 0 0,-1 0 0,1-1 0,-1 1 0,1 0 0,-1 0 0,1 0 0,-1 0 0,1 0 0,-1 0 0,1 0 0,-1 0 0,1 0 0,-1 0 0,1 1 0,0-1 0,-1 0 0,1 0 0,-1 0 0,1 0 0,-1 1 0,1-1 0,-1 0 0,1 0 0,0 1 0,-1-1 0,1 0 0,-1 1 0,-2 1 0,0 0 0,0 0 0,1 0 0,-1 0 0,0 0 0,1 1 0,-4 3 0,-5 16 0,1 1 0,1-1 0,1 2 0,2-1 0,0 1 0,-3 26 0,0-8 0,-28 229 0,31-216 0,-3-14-1365,4-26-5461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55:1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24575,'5'0'0,"9"0"0,16 0 0,21 0 0,18 0 0,20 0 0,12 0 0,2 0 0,-3 0 0,-11 0 0,-15 0 0,-21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16/12/2022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3.png"/><Relationship Id="rId21" Type="http://schemas.openxmlformats.org/officeDocument/2006/relationships/image" Target="../media/image20.png"/><Relationship Id="rId7" Type="http://schemas.openxmlformats.org/officeDocument/2006/relationships/image" Target="../media/image130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24" Type="http://schemas.openxmlformats.org/officeDocument/2006/relationships/customXml" Target="../ink/ink11.xml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Raphael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7B6974C-D5E2-5793-370D-53CE4E701E59}"/>
              </a:ext>
            </a:extLst>
          </p:cNvPr>
          <p:cNvSpPr txBox="1"/>
          <p:nvPr/>
        </p:nvSpPr>
        <p:spPr>
          <a:xfrm>
            <a:off x="-32197" y="-1"/>
            <a:ext cx="913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Tisa Offc Serif Pro"/>
              </a:rPr>
              <a:t>Exemple</a:t>
            </a:r>
            <a:r>
              <a:rPr lang="fr-FR" sz="2800" b="1" dirty="0">
                <a:latin typeface="Tisa Offc Serif Pro"/>
              </a:rPr>
              <a:t> </a:t>
            </a:r>
            <a:r>
              <a:rPr lang="fr-FR" sz="2800" dirty="0">
                <a:latin typeface="Tisa Offc Serif Pro"/>
              </a:rPr>
              <a:t>: lorsqu'une voiture apparaît dans la simulation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CFEEF66-E377-C471-51B4-884D91FF60E3}"/>
              </a:ext>
            </a:extLst>
          </p:cNvPr>
          <p:cNvGrpSpPr/>
          <p:nvPr/>
        </p:nvGrpSpPr>
        <p:grpSpPr>
          <a:xfrm>
            <a:off x="838200" y="815745"/>
            <a:ext cx="10422872" cy="5723167"/>
            <a:chOff x="590281" y="579549"/>
            <a:chExt cx="11537324" cy="6335109"/>
          </a:xfrm>
        </p:grpSpPr>
        <p:sp>
          <p:nvSpPr>
            <p:cNvPr id="27" name="Espace réservé du numéro de diapositive 4">
              <a:extLst>
                <a:ext uri="{FF2B5EF4-FFF2-40B4-BE49-F238E27FC236}">
                  <a16:creationId xmlns:a16="http://schemas.microsoft.com/office/drawing/2014/main" id="{A4EA2116-EE50-A18D-3647-5AE4616C7121}"/>
                </a:ext>
              </a:extLst>
            </p:cNvPr>
            <p:cNvSpPr txBox="1">
              <a:spLocks/>
            </p:cNvSpPr>
            <p:nvPr/>
          </p:nvSpPr>
          <p:spPr>
            <a:xfrm>
              <a:off x="8846713" y="6549533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 rtl="0">
                <a:defRPr lang="fr-FR"/>
              </a:defPPr>
              <a:lvl1pPr marL="0" algn="r" defTabSz="914400" rtl="0" eaLnBrk="1" latinLnBrk="0" hangingPunct="1">
                <a:defRPr sz="10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/>
                <a:t>12</a:t>
              </a:r>
              <a:endParaRPr lang="fr-FR" dirty="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4CA2445-97F4-434C-8161-6E4C7BD009A0}"/>
                </a:ext>
              </a:extLst>
            </p:cNvPr>
            <p:cNvSpPr/>
            <p:nvPr/>
          </p:nvSpPr>
          <p:spPr>
            <a:xfrm>
              <a:off x="665409" y="579549"/>
              <a:ext cx="3069464" cy="13093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>
                  <a:solidFill>
                    <a:schemeClr val="tx1"/>
                  </a:solidFill>
                </a:rPr>
                <a:t>Voiture</a:t>
              </a: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30BE0BA7-6216-89EA-E495-21912438EF0F}"/>
                </a:ext>
              </a:extLst>
            </p:cNvPr>
            <p:cNvCxnSpPr>
              <a:cxnSpLocks/>
            </p:cNvCxnSpPr>
            <p:nvPr/>
          </p:nvCxnSpPr>
          <p:spPr>
            <a:xfrm>
              <a:off x="2193701" y="2252730"/>
              <a:ext cx="12879" cy="3973132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D40719A0-5569-A54F-78FE-2352C879D5ED}"/>
                </a:ext>
              </a:extLst>
            </p:cNvPr>
            <p:cNvCxnSpPr>
              <a:cxnSpLocks/>
            </p:cNvCxnSpPr>
            <p:nvPr/>
          </p:nvCxnSpPr>
          <p:spPr>
            <a:xfrm>
              <a:off x="2902039" y="2252730"/>
              <a:ext cx="12879" cy="397313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FBB117C9-1BA7-AFC9-818F-29637D52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506828" y="2252730"/>
              <a:ext cx="45076" cy="397313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7DC9560-501F-2EAC-2836-6527D1EF3F1B}"/>
                </a:ext>
              </a:extLst>
            </p:cNvPr>
            <p:cNvSpPr/>
            <p:nvPr/>
          </p:nvSpPr>
          <p:spPr>
            <a:xfrm>
              <a:off x="1094704" y="1792309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 des threads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E6F00DF-EF3B-A0CC-D721-037D6E18EF2E}"/>
                </a:ext>
              </a:extLst>
            </p:cNvPr>
            <p:cNvSpPr/>
            <p:nvPr/>
          </p:nvSpPr>
          <p:spPr>
            <a:xfrm>
              <a:off x="1094704" y="6256985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des threads</a:t>
              </a: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4EA485F-365E-8F26-9C16-0E70255D5BDC}"/>
                </a:ext>
              </a:extLst>
            </p:cNvPr>
            <p:cNvSpPr/>
            <p:nvPr/>
          </p:nvSpPr>
          <p:spPr>
            <a:xfrm>
              <a:off x="4346620" y="729802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1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FBE3BFF-825D-3502-14F2-A84B7BECEC78}"/>
                </a:ext>
              </a:extLst>
            </p:cNvPr>
            <p:cNvSpPr/>
            <p:nvPr/>
          </p:nvSpPr>
          <p:spPr>
            <a:xfrm>
              <a:off x="7040450" y="708337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2</a:t>
              </a: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B583D207-4C38-015F-5F83-5A7648C3E6C4}"/>
                </a:ext>
              </a:extLst>
            </p:cNvPr>
            <p:cNvSpPr/>
            <p:nvPr/>
          </p:nvSpPr>
          <p:spPr>
            <a:xfrm>
              <a:off x="9637689" y="708337"/>
              <a:ext cx="2017690" cy="11269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</a:rPr>
                <a:t>Parking 3</a:t>
              </a:r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B932F596-437B-566D-A5C8-9C186145717E}"/>
                </a:ext>
              </a:extLst>
            </p:cNvPr>
            <p:cNvCxnSpPr>
              <a:cxnSpLocks/>
            </p:cNvCxnSpPr>
            <p:nvPr/>
          </p:nvCxnSpPr>
          <p:spPr>
            <a:xfrm>
              <a:off x="5370489" y="2209800"/>
              <a:ext cx="12879" cy="4048258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1AEAB935-AA99-E771-5EFF-D77749FC6578}"/>
                </a:ext>
              </a:extLst>
            </p:cNvPr>
            <p:cNvSpPr/>
            <p:nvPr/>
          </p:nvSpPr>
          <p:spPr>
            <a:xfrm>
              <a:off x="4346618" y="1749379"/>
              <a:ext cx="2017691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BA9134AE-4534-2013-85BC-305F33DBCC98}"/>
                </a:ext>
              </a:extLst>
            </p:cNvPr>
            <p:cNvSpPr/>
            <p:nvPr/>
          </p:nvSpPr>
          <p:spPr>
            <a:xfrm>
              <a:off x="4250027" y="6278449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thread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FB5A881D-FC9B-06BC-E87E-EAA68CF8A8DE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50" y="2231265"/>
              <a:ext cx="12879" cy="3973132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01FB0E9-6C2D-8C8E-3B30-8B0A261102DA}"/>
                </a:ext>
              </a:extLst>
            </p:cNvPr>
            <p:cNvSpPr/>
            <p:nvPr/>
          </p:nvSpPr>
          <p:spPr>
            <a:xfrm>
              <a:off x="7008253" y="1770844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119BBA1-E1A4-3E9C-E5C2-7CA0401AE197}"/>
                </a:ext>
              </a:extLst>
            </p:cNvPr>
            <p:cNvSpPr/>
            <p:nvPr/>
          </p:nvSpPr>
          <p:spPr>
            <a:xfrm>
              <a:off x="7008253" y="6235520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 thread</a:t>
              </a:r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8DE79DA3-8E8F-0BFE-F22C-D34E107A7D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90349" y="2220532"/>
              <a:ext cx="12879" cy="3973132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non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CB3B182-C3FE-B9BC-7D9E-71FB9733E80C}"/>
                </a:ext>
              </a:extLst>
            </p:cNvPr>
            <p:cNvSpPr/>
            <p:nvPr/>
          </p:nvSpPr>
          <p:spPr>
            <a:xfrm>
              <a:off x="9691352" y="1760111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Lancement thread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F8AF4B3D-A01D-2FF3-2D81-2853874CBC0E}"/>
                </a:ext>
              </a:extLst>
            </p:cNvPr>
            <p:cNvSpPr/>
            <p:nvPr/>
          </p:nvSpPr>
          <p:spPr>
            <a:xfrm>
              <a:off x="9691352" y="6224787"/>
              <a:ext cx="2221605" cy="5366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Fin thread</a:t>
              </a:r>
            </a:p>
          </p:txBody>
        </p:sp>
        <p:sp>
          <p:nvSpPr>
            <p:cNvPr id="47" name="Losange 46">
              <a:extLst>
                <a:ext uri="{FF2B5EF4-FFF2-40B4-BE49-F238E27FC236}">
                  <a16:creationId xmlns:a16="http://schemas.microsoft.com/office/drawing/2014/main" id="{B2CB4CB9-7073-CBAA-5969-393693D44DB1}"/>
                </a:ext>
              </a:extLst>
            </p:cNvPr>
            <p:cNvSpPr/>
            <p:nvPr/>
          </p:nvSpPr>
          <p:spPr>
            <a:xfrm>
              <a:off x="590281" y="3219718"/>
              <a:ext cx="3230450" cy="124495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FF0000"/>
                </a:solidFill>
              </a:endParaRPr>
            </a:p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Conversations </a:t>
              </a:r>
              <a:endParaRPr lang="fr-FR" sz="1600" dirty="0"/>
            </a:p>
          </p:txBody>
        </p:sp>
        <p:sp>
          <p:nvSpPr>
            <p:cNvPr id="48" name="Losange 47">
              <a:extLst>
                <a:ext uri="{FF2B5EF4-FFF2-40B4-BE49-F238E27FC236}">
                  <a16:creationId xmlns:a16="http://schemas.microsoft.com/office/drawing/2014/main" id="{62DEDDC6-64C3-446B-7D0A-D159949AAA95}"/>
                </a:ext>
              </a:extLst>
            </p:cNvPr>
            <p:cNvSpPr/>
            <p:nvPr/>
          </p:nvSpPr>
          <p:spPr>
            <a:xfrm>
              <a:off x="4056845" y="3337775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49" name="Losange 48">
              <a:extLst>
                <a:ext uri="{FF2B5EF4-FFF2-40B4-BE49-F238E27FC236}">
                  <a16:creationId xmlns:a16="http://schemas.microsoft.com/office/drawing/2014/main" id="{DB6E61A6-98CE-8E7B-BC19-2B4165E59D27}"/>
                </a:ext>
              </a:extLst>
            </p:cNvPr>
            <p:cNvSpPr/>
            <p:nvPr/>
          </p:nvSpPr>
          <p:spPr>
            <a:xfrm>
              <a:off x="6793605" y="3337774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50" name="Losange 49">
              <a:extLst>
                <a:ext uri="{FF2B5EF4-FFF2-40B4-BE49-F238E27FC236}">
                  <a16:creationId xmlns:a16="http://schemas.microsoft.com/office/drawing/2014/main" id="{FEB4A9C4-0199-CEE7-8C3E-DF471DE4340A}"/>
                </a:ext>
              </a:extLst>
            </p:cNvPr>
            <p:cNvSpPr/>
            <p:nvPr/>
          </p:nvSpPr>
          <p:spPr>
            <a:xfrm>
              <a:off x="9476704" y="3337774"/>
              <a:ext cx="2650901" cy="95518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600" dirty="0" err="1">
                  <a:solidFill>
                    <a:srgbClr val="FF0000"/>
                  </a:solidFill>
                </a:rPr>
                <a:t>Conv</a:t>
              </a:r>
              <a:r>
                <a:rPr lang="fr-FR" sz="1600" dirty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2535743D-E176-C778-D8AE-031966B9CF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12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972CAE-DB42-CAAF-ED49-6367B8BAC2B9}"/>
              </a:ext>
            </a:extLst>
          </p:cNvPr>
          <p:cNvSpPr txBox="1"/>
          <p:nvPr/>
        </p:nvSpPr>
        <p:spPr>
          <a:xfrm>
            <a:off x="559443" y="1823012"/>
            <a:ext cx="1069693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 dirty="0"/>
              <a:t>Données stockées sous forme de fichier texte :</a:t>
            </a:r>
            <a:endParaRPr lang="fr-FR" u="sng" dirty="0"/>
          </a:p>
          <a:p>
            <a:endParaRPr lang="fr-FR" sz="2800" dirty="0"/>
          </a:p>
          <a:p>
            <a:endParaRPr lang="fr-FR" sz="2800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2102806-9309-AE8D-49C0-30C49B530B0F}"/>
              </a:ext>
            </a:extLst>
          </p:cNvPr>
          <p:cNvSpPr/>
          <p:nvPr/>
        </p:nvSpPr>
        <p:spPr>
          <a:xfrm>
            <a:off x="848809" y="2604304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290182-5296-40A9-8CFD-88138EDB12D3}"/>
              </a:ext>
            </a:extLst>
          </p:cNvPr>
          <p:cNvSpPr txBox="1"/>
          <p:nvPr/>
        </p:nvSpPr>
        <p:spPr>
          <a:xfrm>
            <a:off x="2179898" y="2748987"/>
            <a:ext cx="7803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Pseudo base de données d'utilisateur pour chaque parking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12231A3-7564-7F10-ED16-2762725AB6DF}"/>
              </a:ext>
            </a:extLst>
          </p:cNvPr>
          <p:cNvSpPr/>
          <p:nvPr/>
        </p:nvSpPr>
        <p:spPr>
          <a:xfrm>
            <a:off x="848808" y="3433822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CD98396-B8A4-476C-F4CF-8329BE3D0799}"/>
              </a:ext>
            </a:extLst>
          </p:cNvPr>
          <p:cNvSpPr/>
          <p:nvPr/>
        </p:nvSpPr>
        <p:spPr>
          <a:xfrm>
            <a:off x="848807" y="4263340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720198-8FA0-A8F5-B18D-5DFAAC380738}"/>
              </a:ext>
            </a:extLst>
          </p:cNvPr>
          <p:cNvSpPr txBox="1"/>
          <p:nvPr/>
        </p:nvSpPr>
        <p:spPr>
          <a:xfrm>
            <a:off x="2228125" y="3646024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3196A6-E75C-FCC5-D8D8-FD9D34B99DD7}"/>
              </a:ext>
            </a:extLst>
          </p:cNvPr>
          <p:cNvSpPr txBox="1"/>
          <p:nvPr/>
        </p:nvSpPr>
        <p:spPr>
          <a:xfrm>
            <a:off x="2179898" y="3568860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Historique des conversations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4FE833-4BB2-CBBF-D416-754E3A137B2C}"/>
              </a:ext>
            </a:extLst>
          </p:cNvPr>
          <p:cNvSpPr txBox="1"/>
          <p:nvPr/>
        </p:nvSpPr>
        <p:spPr>
          <a:xfrm>
            <a:off x="2150960" y="4263341"/>
            <a:ext cx="87195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Données concernant les parkings </a:t>
            </a:r>
            <a:endParaRPr lang="fr-FR" dirty="0"/>
          </a:p>
          <a:p>
            <a:r>
              <a:rPr lang="fr-FR" sz="2400" dirty="0"/>
              <a:t>(prix, occupations, profit, succès moyen)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E38F6159-8A2D-8817-F024-E6426E0A6AA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12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56669B-EEDC-354A-6088-1751DAC16B1D}"/>
              </a:ext>
            </a:extLst>
          </p:cNvPr>
          <p:cNvSpPr txBox="1"/>
          <p:nvPr/>
        </p:nvSpPr>
        <p:spPr>
          <a:xfrm>
            <a:off x="308657" y="202557"/>
            <a:ext cx="99638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latin typeface="Tisa Offc Serif Pro"/>
              </a:rPr>
              <a:t>Les graphiques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9C05AC-69F6-012A-A4AC-1E378B15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72" y="856903"/>
            <a:ext cx="3505200" cy="30385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24CBF6-CA73-65C8-B7B1-2D35B08C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36" y="3649294"/>
            <a:ext cx="3625516" cy="31488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DB80CF-991F-80C8-A6F5-321870C53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94" y="601295"/>
            <a:ext cx="3505200" cy="30485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530B54-139E-10C0-1215-3295414B7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136" y="3839796"/>
            <a:ext cx="3505199" cy="28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073" y="3826810"/>
            <a:ext cx="4839855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Passons à la démo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1302A21-D245-F013-0819-019F94B65872}"/>
              </a:ext>
            </a:extLst>
          </p:cNvPr>
          <p:cNvSpPr txBox="1">
            <a:spLocks/>
          </p:cNvSpPr>
          <p:nvPr/>
        </p:nvSpPr>
        <p:spPr>
          <a:xfrm>
            <a:off x="4724400" y="2602992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  <p:pic>
        <p:nvPicPr>
          <p:cNvPr id="7" name="Image 6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3DBE91E-ACEA-7C99-5D99-DBBA73F3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655" y="281798"/>
            <a:ext cx="6643254" cy="6219909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EEA57-2025-FD57-EE6C-E9E79826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763" y="548323"/>
            <a:ext cx="6873191" cy="57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Image 6" descr="Une image contenant texte, lumière, trafic, extérieur&#10;&#10;Description générée automatiquement">
            <a:extLst>
              <a:ext uri="{FF2B5EF4-FFF2-40B4-BE49-F238E27FC236}">
                <a16:creationId xmlns:a16="http://schemas.microsoft.com/office/drawing/2014/main" id="{A36F7680-1A9A-794C-F51C-4B5EB1B4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2" y="1027069"/>
            <a:ext cx="9572625" cy="5384602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794F1988-812F-968E-4E9E-4B3C8E37994D}"/>
              </a:ext>
            </a:extLst>
          </p:cNvPr>
          <p:cNvGrpSpPr/>
          <p:nvPr/>
        </p:nvGrpSpPr>
        <p:grpSpPr>
          <a:xfrm>
            <a:off x="4433080" y="3286382"/>
            <a:ext cx="7593840" cy="1846440"/>
            <a:chOff x="4433080" y="3286382"/>
            <a:chExt cx="7593840" cy="18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B4E98F21-054B-448C-6AB2-ADD8C4D6FA0A}"/>
                    </a:ext>
                  </a:extLst>
                </p14:cNvPr>
                <p14:cNvContentPartPr/>
                <p14:nvPr/>
              </p14:nvContentPartPr>
              <p14:xfrm>
                <a:off x="11620120" y="3288902"/>
                <a:ext cx="406800" cy="42552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B4E98F21-054B-448C-6AB2-ADD8C4D6F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11480" y="3280262"/>
                  <a:ext cx="424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7A2D37E1-C7D3-A03E-61CE-413D4780CFFE}"/>
                    </a:ext>
                  </a:extLst>
                </p14:cNvPr>
                <p14:cNvContentPartPr/>
                <p14:nvPr/>
              </p14:nvContentPartPr>
              <p14:xfrm>
                <a:off x="7867120" y="3286382"/>
                <a:ext cx="3936960" cy="184644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7A2D37E1-C7D3-A03E-61CE-413D4780C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58480" y="3277382"/>
                  <a:ext cx="3954600" cy="1864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8E02565E-9827-31F7-D762-6FB54A9543A3}"/>
                </a:ext>
              </a:extLst>
            </p:cNvPr>
            <p:cNvGrpSpPr/>
            <p:nvPr/>
          </p:nvGrpSpPr>
          <p:grpSpPr>
            <a:xfrm>
              <a:off x="4433080" y="3394382"/>
              <a:ext cx="3445200" cy="541440"/>
              <a:chOff x="4433080" y="3394382"/>
              <a:chExt cx="3445200" cy="54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9" name="Encre 38">
                    <a:extLst>
                      <a:ext uri="{FF2B5EF4-FFF2-40B4-BE49-F238E27FC236}">
                        <a16:creationId xmlns:a16="http://schemas.microsoft.com/office/drawing/2014/main" id="{FEEF3DCB-A860-D58C-320F-FAE3C253B968}"/>
                      </a:ext>
                    </a:extLst>
                  </p14:cNvPr>
                  <p14:cNvContentPartPr/>
                  <p14:nvPr/>
                </p14:nvContentPartPr>
                <p14:xfrm>
                  <a:off x="4781920" y="3555302"/>
                  <a:ext cx="3096360" cy="380520"/>
                </p14:xfrm>
              </p:contentPart>
            </mc:Choice>
            <mc:Fallback xmlns="">
              <p:pic>
                <p:nvPicPr>
                  <p:cNvPr id="39" name="Encre 38">
                    <a:extLst>
                      <a:ext uri="{FF2B5EF4-FFF2-40B4-BE49-F238E27FC236}">
                        <a16:creationId xmlns:a16="http://schemas.microsoft.com/office/drawing/2014/main" id="{FEEF3DCB-A860-D58C-320F-FAE3C253B96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72920" y="3546662"/>
                    <a:ext cx="3114000" cy="39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Encre 39">
                    <a:extLst>
                      <a:ext uri="{FF2B5EF4-FFF2-40B4-BE49-F238E27FC236}">
                        <a16:creationId xmlns:a16="http://schemas.microsoft.com/office/drawing/2014/main" id="{1313A1B8-EDC9-D30D-A280-35532FE99C81}"/>
                      </a:ext>
                    </a:extLst>
                  </p14:cNvPr>
                  <p14:cNvContentPartPr/>
                  <p14:nvPr/>
                </p14:nvContentPartPr>
                <p14:xfrm>
                  <a:off x="4739080" y="3657182"/>
                  <a:ext cx="241200" cy="120600"/>
                </p14:xfrm>
              </p:contentPart>
            </mc:Choice>
            <mc:Fallback xmlns="">
              <p:pic>
                <p:nvPicPr>
                  <p:cNvPr id="40" name="Encre 39">
                    <a:extLst>
                      <a:ext uri="{FF2B5EF4-FFF2-40B4-BE49-F238E27FC236}">
                        <a16:creationId xmlns:a16="http://schemas.microsoft.com/office/drawing/2014/main" id="{1313A1B8-EDC9-D30D-A280-35532FE99C8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730440" y="3648182"/>
                    <a:ext cx="2588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Encre 41">
                    <a:extLst>
                      <a:ext uri="{FF2B5EF4-FFF2-40B4-BE49-F238E27FC236}">
                        <a16:creationId xmlns:a16="http://schemas.microsoft.com/office/drawing/2014/main" id="{0B948F93-0246-12FE-C55D-01BD32CE36F2}"/>
                      </a:ext>
                    </a:extLst>
                  </p14:cNvPr>
                  <p14:cNvContentPartPr/>
                  <p14:nvPr/>
                </p14:nvContentPartPr>
                <p14:xfrm>
                  <a:off x="4774720" y="3731342"/>
                  <a:ext cx="54000" cy="139320"/>
                </p14:xfrm>
              </p:contentPart>
            </mc:Choice>
            <mc:Fallback xmlns="">
              <p:pic>
                <p:nvPicPr>
                  <p:cNvPr id="42" name="Encre 41">
                    <a:extLst>
                      <a:ext uri="{FF2B5EF4-FFF2-40B4-BE49-F238E27FC236}">
                        <a16:creationId xmlns:a16="http://schemas.microsoft.com/office/drawing/2014/main" id="{0B948F93-0246-12FE-C55D-01BD32CE36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765720" y="3722342"/>
                    <a:ext cx="716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4" name="Encre 43">
                    <a:extLst>
                      <a:ext uri="{FF2B5EF4-FFF2-40B4-BE49-F238E27FC236}">
                        <a16:creationId xmlns:a16="http://schemas.microsoft.com/office/drawing/2014/main" id="{F996BCD4-3C7C-4D3B-423F-BA816EBD9DE2}"/>
                      </a:ext>
                    </a:extLst>
                  </p14:cNvPr>
                  <p14:cNvContentPartPr/>
                  <p14:nvPr/>
                </p14:nvContentPartPr>
                <p14:xfrm>
                  <a:off x="4460800" y="3461702"/>
                  <a:ext cx="163080" cy="162000"/>
                </p14:xfrm>
              </p:contentPart>
            </mc:Choice>
            <mc:Fallback xmlns="">
              <p:pic>
                <p:nvPicPr>
                  <p:cNvPr id="44" name="Encre 43">
                    <a:extLst>
                      <a:ext uri="{FF2B5EF4-FFF2-40B4-BE49-F238E27FC236}">
                        <a16:creationId xmlns:a16="http://schemas.microsoft.com/office/drawing/2014/main" id="{F996BCD4-3C7C-4D3B-423F-BA816EBD9DE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52160" y="3453062"/>
                    <a:ext cx="18072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5" name="Encre 44">
                    <a:extLst>
                      <a:ext uri="{FF2B5EF4-FFF2-40B4-BE49-F238E27FC236}">
                        <a16:creationId xmlns:a16="http://schemas.microsoft.com/office/drawing/2014/main" id="{6ABE72C5-F506-C5DF-E650-B6D723275F9D}"/>
                      </a:ext>
                    </a:extLst>
                  </p14:cNvPr>
                  <p14:cNvContentPartPr/>
                  <p14:nvPr/>
                </p14:nvContentPartPr>
                <p14:xfrm>
                  <a:off x="4433440" y="3435422"/>
                  <a:ext cx="194040" cy="140040"/>
                </p14:xfrm>
              </p:contentPart>
            </mc:Choice>
            <mc:Fallback xmlns="">
              <p:pic>
                <p:nvPicPr>
                  <p:cNvPr id="45" name="Encre 44">
                    <a:extLst>
                      <a:ext uri="{FF2B5EF4-FFF2-40B4-BE49-F238E27FC236}">
                        <a16:creationId xmlns:a16="http://schemas.microsoft.com/office/drawing/2014/main" id="{6ABE72C5-F506-C5DF-E650-B6D723275F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424440" y="3426782"/>
                    <a:ext cx="21168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6" name="Encre 45">
                    <a:extLst>
                      <a:ext uri="{FF2B5EF4-FFF2-40B4-BE49-F238E27FC236}">
                        <a16:creationId xmlns:a16="http://schemas.microsoft.com/office/drawing/2014/main" id="{9B0F2C1D-C0C5-88D7-FCD6-087B8516F4F5}"/>
                      </a:ext>
                    </a:extLst>
                  </p14:cNvPr>
                  <p14:cNvContentPartPr/>
                  <p14:nvPr/>
                </p14:nvContentPartPr>
                <p14:xfrm>
                  <a:off x="4482400" y="3394382"/>
                  <a:ext cx="61920" cy="229680"/>
                </p14:xfrm>
              </p:contentPart>
            </mc:Choice>
            <mc:Fallback xmlns="">
              <p:pic>
                <p:nvPicPr>
                  <p:cNvPr id="46" name="Encre 45">
                    <a:extLst>
                      <a:ext uri="{FF2B5EF4-FFF2-40B4-BE49-F238E27FC236}">
                        <a16:creationId xmlns:a16="http://schemas.microsoft.com/office/drawing/2014/main" id="{9B0F2C1D-C0C5-88D7-FCD6-087B8516F4F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73760" y="3385382"/>
                    <a:ext cx="7956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7" name="Encre 46">
                    <a:extLst>
                      <a:ext uri="{FF2B5EF4-FFF2-40B4-BE49-F238E27FC236}">
                        <a16:creationId xmlns:a16="http://schemas.microsoft.com/office/drawing/2014/main" id="{4927D4BE-B9E5-6CC9-2DA5-C1B747753496}"/>
                      </a:ext>
                    </a:extLst>
                  </p14:cNvPr>
                  <p14:cNvContentPartPr/>
                  <p14:nvPr/>
                </p14:nvContentPartPr>
                <p14:xfrm>
                  <a:off x="4433080" y="3518942"/>
                  <a:ext cx="280440" cy="360"/>
                </p14:xfrm>
              </p:contentPart>
            </mc:Choice>
            <mc:Fallback xmlns="">
              <p:pic>
                <p:nvPicPr>
                  <p:cNvPr id="47" name="Encre 46">
                    <a:extLst>
                      <a:ext uri="{FF2B5EF4-FFF2-40B4-BE49-F238E27FC236}">
                        <a16:creationId xmlns:a16="http://schemas.microsoft.com/office/drawing/2014/main" id="{4927D4BE-B9E5-6CC9-2DA5-C1B74775349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424080" y="3509942"/>
                    <a:ext cx="29808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0DD99EF9-33F5-3138-D8C6-C8A792AECEEE}"/>
                    </a:ext>
                  </a:extLst>
                </p14:cNvPr>
                <p14:cNvContentPartPr/>
                <p14:nvPr/>
              </p14:nvContentPartPr>
              <p14:xfrm>
                <a:off x="11805160" y="3287822"/>
                <a:ext cx="118800" cy="5112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0DD99EF9-33F5-3138-D8C6-C8A792AECE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796160" y="3279182"/>
                  <a:ext cx="136440" cy="68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D37B9757-3683-34B3-8325-286FD88B43F8}"/>
                </a:ext>
              </a:extLst>
            </p:cNvPr>
            <p:cNvGrpSpPr/>
            <p:nvPr/>
          </p:nvGrpSpPr>
          <p:grpSpPr>
            <a:xfrm>
              <a:off x="8010040" y="4562582"/>
              <a:ext cx="53280" cy="74160"/>
              <a:chOff x="8010040" y="4562582"/>
              <a:chExt cx="53280" cy="7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Encre 49">
                    <a:extLst>
                      <a:ext uri="{FF2B5EF4-FFF2-40B4-BE49-F238E27FC236}">
                        <a16:creationId xmlns:a16="http://schemas.microsoft.com/office/drawing/2014/main" id="{13796910-003E-B038-53C7-081D79D65DA0}"/>
                      </a:ext>
                    </a:extLst>
                  </p14:cNvPr>
                  <p14:cNvContentPartPr/>
                  <p14:nvPr/>
                </p14:nvContentPartPr>
                <p14:xfrm>
                  <a:off x="8010040" y="4567262"/>
                  <a:ext cx="41760" cy="69480"/>
                </p14:xfrm>
              </p:contentPart>
            </mc:Choice>
            <mc:Fallback xmlns="">
              <p:pic>
                <p:nvPicPr>
                  <p:cNvPr id="50" name="Encre 49">
                    <a:extLst>
                      <a:ext uri="{FF2B5EF4-FFF2-40B4-BE49-F238E27FC236}">
                        <a16:creationId xmlns:a16="http://schemas.microsoft.com/office/drawing/2014/main" id="{13796910-003E-B038-53C7-081D79D65DA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001400" y="4558622"/>
                    <a:ext cx="594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1" name="Encre 50">
                    <a:extLst>
                      <a:ext uri="{FF2B5EF4-FFF2-40B4-BE49-F238E27FC236}">
                        <a16:creationId xmlns:a16="http://schemas.microsoft.com/office/drawing/2014/main" id="{3E00A4BB-17C2-F221-10B2-D544190B363F}"/>
                      </a:ext>
                    </a:extLst>
                  </p14:cNvPr>
                  <p14:cNvContentPartPr/>
                  <p14:nvPr/>
                </p14:nvContentPartPr>
                <p14:xfrm>
                  <a:off x="8037400" y="4562582"/>
                  <a:ext cx="25920" cy="67680"/>
                </p14:xfrm>
              </p:contentPart>
            </mc:Choice>
            <mc:Fallback xmlns="">
              <p:pic>
                <p:nvPicPr>
                  <p:cNvPr id="51" name="Encre 50">
                    <a:extLst>
                      <a:ext uri="{FF2B5EF4-FFF2-40B4-BE49-F238E27FC236}">
                        <a16:creationId xmlns:a16="http://schemas.microsoft.com/office/drawing/2014/main" id="{3E00A4BB-17C2-F221-10B2-D544190B363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028760" y="4553942"/>
                    <a:ext cx="4356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E6D6E393-CD2C-8BB8-270C-E336B8DFBF0C}"/>
                  </a:ext>
                </a:extLst>
              </p14:cNvPr>
              <p14:cNvContentPartPr/>
              <p14:nvPr/>
            </p14:nvContentPartPr>
            <p14:xfrm>
              <a:off x="3471160" y="4350058"/>
              <a:ext cx="1800" cy="36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E6D6E393-CD2C-8BB8-270C-E336B8DFBF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62160" y="4341418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ZoneTexte 57">
            <a:extLst>
              <a:ext uri="{FF2B5EF4-FFF2-40B4-BE49-F238E27FC236}">
                <a16:creationId xmlns:a16="http://schemas.microsoft.com/office/drawing/2014/main" id="{BFB20737-C7BA-EB71-CDE7-1816FA8274BC}"/>
              </a:ext>
            </a:extLst>
          </p:cNvPr>
          <p:cNvSpPr txBox="1"/>
          <p:nvPr/>
        </p:nvSpPr>
        <p:spPr>
          <a:xfrm>
            <a:off x="230909" y="2142836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271FF"/>
                </a:solidFill>
              </a:rPr>
              <a:t>But local </a:t>
            </a:r>
            <a:r>
              <a:rPr lang="fr-FR" dirty="0"/>
              <a:t>= But local du parent + 	  distance avec celui-ci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D6DE0D6-D4A8-C19F-7752-4C1C9FFC3377}"/>
              </a:ext>
            </a:extLst>
          </p:cNvPr>
          <p:cNvSpPr txBox="1"/>
          <p:nvPr/>
        </p:nvSpPr>
        <p:spPr>
          <a:xfrm>
            <a:off x="237555" y="2896371"/>
            <a:ext cx="340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But global </a:t>
            </a:r>
            <a:r>
              <a:rPr lang="fr-FR" dirty="0"/>
              <a:t>= But local + distance     	           avec le nœud final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3" name="Image 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80E23EBD-94CA-9BEB-8385-F71EAE70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12" y="0"/>
            <a:ext cx="732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2182"/>
            <a:ext cx="10058400" cy="565265"/>
          </a:xfrm>
        </p:spPr>
        <p:txBody>
          <a:bodyPr/>
          <a:lstStyle/>
          <a:p>
            <a:r>
              <a:rPr lang="fr-FR" dirty="0"/>
              <a:t>Présentation des IA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8F0614-12AB-2396-AD4F-4FD9B2C2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1" y="872519"/>
            <a:ext cx="9882909" cy="55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BAE6D842-BBE2-2168-7ACA-FD6AE589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6" name="Titre 15">
            <a:extLst>
              <a:ext uri="{FF2B5EF4-FFF2-40B4-BE49-F238E27FC236}">
                <a16:creationId xmlns:a16="http://schemas.microsoft.com/office/drawing/2014/main" id="{1B53E02A-6050-7663-B4BF-67B1A755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2517"/>
            <a:ext cx="7994248" cy="664891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224C82-86A5-2B16-F8F0-EAF4FD33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015" y="934882"/>
            <a:ext cx="8044146" cy="5631583"/>
          </a:xfrm>
          <a:prstGeom prst="rect">
            <a:avLst/>
          </a:prstGeom>
        </p:spPr>
      </p:pic>
      <p:sp>
        <p:nvSpPr>
          <p:cNvPr id="9" name="Titre 15">
            <a:extLst>
              <a:ext uri="{FF2B5EF4-FFF2-40B4-BE49-F238E27FC236}">
                <a16:creationId xmlns:a16="http://schemas.microsoft.com/office/drawing/2014/main" id="{A14E6D78-2D50-BDF8-C79A-D481BC5346D0}"/>
              </a:ext>
            </a:extLst>
          </p:cNvPr>
          <p:cNvSpPr txBox="1">
            <a:spLocks/>
          </p:cNvSpPr>
          <p:nvPr/>
        </p:nvSpPr>
        <p:spPr>
          <a:xfrm>
            <a:off x="-348609" y="204301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1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67FAA3-CFCA-B61C-9914-4007A20E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0964" y="1822606"/>
            <a:ext cx="7289800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E6AD017-0147-106C-7D8E-716F42AA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95" y="1117600"/>
            <a:ext cx="9930209" cy="5129417"/>
          </a:xfrm>
          <a:prstGeom prst="rect">
            <a:avLst/>
          </a:prstGeom>
        </p:spPr>
      </p:pic>
      <p:sp>
        <p:nvSpPr>
          <p:cNvPr id="3" name="Titre 15">
            <a:extLst>
              <a:ext uri="{FF2B5EF4-FFF2-40B4-BE49-F238E27FC236}">
                <a16:creationId xmlns:a16="http://schemas.microsoft.com/office/drawing/2014/main" id="{76BB85C3-F186-5396-11D6-0603C4B83A58}"/>
              </a:ext>
            </a:extLst>
          </p:cNvPr>
          <p:cNvSpPr txBox="1">
            <a:spLocks/>
          </p:cNvSpPr>
          <p:nvPr/>
        </p:nvSpPr>
        <p:spPr>
          <a:xfrm>
            <a:off x="113209" y="-128208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2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8" y="303087"/>
            <a:ext cx="7994248" cy="1218247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  <p:graphicFrame>
        <p:nvGraphicFramePr>
          <p:cNvPr id="2" name="Tableau 3">
            <a:extLst>
              <a:ext uri="{FF2B5EF4-FFF2-40B4-BE49-F238E27FC236}">
                <a16:creationId xmlns:a16="http://schemas.microsoft.com/office/drawing/2014/main" id="{292A283E-63C1-D7DC-12D9-516D2FCA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894868"/>
              </p:ext>
            </p:extLst>
          </p:nvPr>
        </p:nvGraphicFramePr>
        <p:xfrm>
          <a:off x="1767827" y="1431116"/>
          <a:ext cx="8168640" cy="4826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65856099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26336580"/>
                    </a:ext>
                  </a:extLst>
                </a:gridCol>
              </a:tblGrid>
              <a:tr h="1443152"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6593"/>
                  </a:ext>
                </a:extLst>
              </a:tr>
              <a:tr h="3202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VOITURE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PARKING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3313"/>
                  </a:ext>
                </a:extLst>
              </a:tr>
            </a:tbl>
          </a:graphicData>
        </a:graphic>
      </p:graphicFrame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6C9C5A1-7B49-A8F8-72C1-54BE034E60B4}"/>
              </a:ext>
            </a:extLst>
          </p:cNvPr>
          <p:cNvCxnSpPr/>
          <p:nvPr/>
        </p:nvCxnSpPr>
        <p:spPr>
          <a:xfrm>
            <a:off x="3781063" y="3322347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CFC202C-B238-031A-6E8A-3E105E94EA16}"/>
              </a:ext>
            </a:extLst>
          </p:cNvPr>
          <p:cNvCxnSpPr>
            <a:cxnSpLocks/>
          </p:cNvCxnSpPr>
          <p:nvPr/>
        </p:nvCxnSpPr>
        <p:spPr>
          <a:xfrm>
            <a:off x="7913035" y="3322347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2444EA-FD38-80C5-3CA5-7FE99B3629EA}"/>
              </a:ext>
            </a:extLst>
          </p:cNvPr>
          <p:cNvSpPr/>
          <p:nvPr/>
        </p:nvSpPr>
        <p:spPr>
          <a:xfrm>
            <a:off x="5133076" y="2382993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135559-8040-89F9-3014-40E3AACFE7C6}"/>
              </a:ext>
            </a:extLst>
          </p:cNvPr>
          <p:cNvSpPr txBox="1"/>
          <p:nvPr/>
        </p:nvSpPr>
        <p:spPr>
          <a:xfrm>
            <a:off x="5229669" y="2382994"/>
            <a:ext cx="1277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Mise en place de la stratégie</a:t>
            </a:r>
            <a:endParaRPr lang="fr-FR" b="1">
              <a:solidFill>
                <a:srgbClr val="FF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DE69DE2-4F11-555B-7018-6B1A8AC9D49E}"/>
              </a:ext>
            </a:extLst>
          </p:cNvPr>
          <p:cNvCxnSpPr/>
          <p:nvPr/>
        </p:nvCxnSpPr>
        <p:spPr>
          <a:xfrm>
            <a:off x="4145294" y="3429000"/>
            <a:ext cx="3543836" cy="3563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54AE5C5-F5C5-AC86-D0B9-5F616F1D5497}"/>
              </a:ext>
            </a:extLst>
          </p:cNvPr>
          <p:cNvCxnSpPr>
            <a:cxnSpLocks/>
          </p:cNvCxnSpPr>
          <p:nvPr/>
        </p:nvCxnSpPr>
        <p:spPr>
          <a:xfrm flipH="1">
            <a:off x="4136708" y="4105140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BBE1AF7-F95E-030B-2FB6-590E15E0AF3A}"/>
              </a:ext>
            </a:extLst>
          </p:cNvPr>
          <p:cNvCxnSpPr>
            <a:cxnSpLocks/>
          </p:cNvCxnSpPr>
          <p:nvPr/>
        </p:nvCxnSpPr>
        <p:spPr>
          <a:xfrm>
            <a:off x="4145294" y="4427112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82BF0EF-E31B-CF54-593B-898A7680E89A}"/>
              </a:ext>
            </a:extLst>
          </p:cNvPr>
          <p:cNvCxnSpPr>
            <a:cxnSpLocks/>
          </p:cNvCxnSpPr>
          <p:nvPr/>
        </p:nvCxnSpPr>
        <p:spPr>
          <a:xfrm flipH="1">
            <a:off x="4158173" y="4931534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1735C60-942C-22A9-44E3-A7A0FFB7DF9E}"/>
              </a:ext>
            </a:extLst>
          </p:cNvPr>
          <p:cNvCxnSpPr>
            <a:cxnSpLocks/>
          </p:cNvCxnSpPr>
          <p:nvPr/>
        </p:nvCxnSpPr>
        <p:spPr>
          <a:xfrm>
            <a:off x="4166759" y="5167647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2F0DE1C-3947-43F0-A9E8-B0E70CB75F88}"/>
              </a:ext>
            </a:extLst>
          </p:cNvPr>
          <p:cNvCxnSpPr>
            <a:cxnSpLocks/>
          </p:cNvCxnSpPr>
          <p:nvPr/>
        </p:nvCxnSpPr>
        <p:spPr>
          <a:xfrm flipH="1">
            <a:off x="4179638" y="5650604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06099EB-C4A3-6A95-CBF6-6E078F41673D}"/>
              </a:ext>
            </a:extLst>
          </p:cNvPr>
          <p:cNvSpPr/>
          <p:nvPr/>
        </p:nvSpPr>
        <p:spPr>
          <a:xfrm>
            <a:off x="5090146" y="5838824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8EB1882-BE3B-A40E-6E7C-BF4327922BB9}"/>
              </a:ext>
            </a:extLst>
          </p:cNvPr>
          <p:cNvSpPr txBox="1"/>
          <p:nvPr/>
        </p:nvSpPr>
        <p:spPr>
          <a:xfrm>
            <a:off x="5090147" y="5935417"/>
            <a:ext cx="148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Fin de la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751</TotalTime>
  <Words>230</Words>
  <Application>Microsoft Office PowerPoint</Application>
  <PresentationFormat>Grand écran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Quire Sans Pro Light</vt:lpstr>
      <vt:lpstr>Tisa Offc Serif Pro</vt:lpstr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Passons à la démo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Benjamin Boulet</cp:lastModifiedBy>
  <cp:revision>8</cp:revision>
  <dcterms:created xsi:type="dcterms:W3CDTF">2022-12-14T15:05:04Z</dcterms:created>
  <dcterms:modified xsi:type="dcterms:W3CDTF">2022-12-16T12:59:10Z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